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7" r:id="rId2"/>
    <p:sldId id="267" r:id="rId3"/>
    <p:sldId id="259" r:id="rId4"/>
    <p:sldId id="294" r:id="rId5"/>
    <p:sldId id="295" r:id="rId6"/>
    <p:sldId id="296" r:id="rId7"/>
    <p:sldId id="266" r:id="rId8"/>
    <p:sldId id="263" r:id="rId9"/>
    <p:sldId id="268" r:id="rId10"/>
    <p:sldId id="271" r:id="rId11"/>
    <p:sldId id="264" r:id="rId12"/>
    <p:sldId id="289" r:id="rId13"/>
    <p:sldId id="265" r:id="rId14"/>
    <p:sldId id="274" r:id="rId15"/>
    <p:sldId id="269" r:id="rId16"/>
    <p:sldId id="290" r:id="rId17"/>
    <p:sldId id="270" r:id="rId18"/>
    <p:sldId id="257" r:id="rId19"/>
    <p:sldId id="261" r:id="rId20"/>
    <p:sldId id="256" r:id="rId21"/>
    <p:sldId id="272" r:id="rId22"/>
    <p:sldId id="273" r:id="rId23"/>
    <p:sldId id="288" r:id="rId24"/>
    <p:sldId id="275" r:id="rId25"/>
    <p:sldId id="292" r:id="rId26"/>
    <p:sldId id="293" r:id="rId27"/>
    <p:sldId id="291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www.youtube.com/watch?v=MOoKQnWF4OY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docs.zoho.com/file/kohvpddd1cff937ec4de5a828ac624e60a74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36A39-AA7A-4F87-A5F8-340DA3147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63" y="3628754"/>
            <a:ext cx="4208300" cy="27138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2642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I</a:t>
            </a:r>
            <a:r>
              <a:rPr lang="en-US" altLang="ko-KR" sz="2400" baseline="30000" dirty="0"/>
              <a:t>2</a:t>
            </a:r>
            <a:r>
              <a:rPr lang="en-US" altLang="ko-KR" sz="2400" dirty="0"/>
              <a:t>C </a:t>
            </a:r>
            <a:r>
              <a:rPr lang="ko-KR" altLang="en-US" sz="2400" dirty="0"/>
              <a:t>어드레스 검색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</a:t>
            </a:r>
            <a:r>
              <a:rPr lang="ko-KR" altLang="en-US" sz="1400" dirty="0" err="1"/>
              <a:t>초기회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229967" y="6319626"/>
            <a:ext cx="801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48" y="5430728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6510" y="5521216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942" y="5511691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417408" y="5505551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3033220" y="5445362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348912" y="5637104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올려놨을때</a:t>
            </a:r>
            <a:r>
              <a:rPr lang="ko-KR" altLang="en-US" dirty="0"/>
              <a:t> 극성에 따라 양수 또는 음수로 바뀜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5900608" y="5210070"/>
            <a:ext cx="1602161" cy="880544"/>
          </a:xfrm>
          <a:prstGeom prst="wedgeRoundRectCallout">
            <a:avLst>
              <a:gd name="adj1" fmla="val -10619"/>
              <a:gd name="adj2" fmla="val -820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3202938" y="5370503"/>
            <a:ext cx="1602162" cy="655159"/>
          </a:xfrm>
          <a:prstGeom prst="wedgeRoundRectCallout">
            <a:avLst>
              <a:gd name="adj1" fmla="val 23705"/>
              <a:gd name="adj2" fmla="val -944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2523</Words>
  <Application>Microsoft Office PowerPoint</Application>
  <PresentationFormat>와이드스크린</PresentationFormat>
  <Paragraphs>309</Paragraphs>
  <Slides>27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61</cp:revision>
  <dcterms:created xsi:type="dcterms:W3CDTF">2020-11-03T03:58:13Z</dcterms:created>
  <dcterms:modified xsi:type="dcterms:W3CDTF">2020-11-18T02:07:35Z</dcterms:modified>
</cp:coreProperties>
</file>